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7BD82-0846-4E44-93A9-F5FDFA8FBF93}" type="datetimeFigureOut">
              <a:rPr lang="nl-NL" smtClean="0"/>
              <a:t>10-5-2014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B47D-9989-4EED-98A7-C5B98EE5230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992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7BD82-0846-4E44-93A9-F5FDFA8FBF93}" type="datetimeFigureOut">
              <a:rPr lang="nl-NL" smtClean="0"/>
              <a:t>10-5-2014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B47D-9989-4EED-98A7-C5B98EE5230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5954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7BD82-0846-4E44-93A9-F5FDFA8FBF93}" type="datetimeFigureOut">
              <a:rPr lang="nl-NL" smtClean="0"/>
              <a:t>10-5-2014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B47D-9989-4EED-98A7-C5B98EE5230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3291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7BD82-0846-4E44-93A9-F5FDFA8FBF93}" type="datetimeFigureOut">
              <a:rPr lang="nl-NL" smtClean="0"/>
              <a:t>10-5-2014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B47D-9989-4EED-98A7-C5B98EE5230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2079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7BD82-0846-4E44-93A9-F5FDFA8FBF93}" type="datetimeFigureOut">
              <a:rPr lang="nl-NL" smtClean="0"/>
              <a:t>10-5-2014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B47D-9989-4EED-98A7-C5B98EE5230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4767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7BD82-0846-4E44-93A9-F5FDFA8FBF93}" type="datetimeFigureOut">
              <a:rPr lang="nl-NL" smtClean="0"/>
              <a:t>10-5-2014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B47D-9989-4EED-98A7-C5B98EE5230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0858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7BD82-0846-4E44-93A9-F5FDFA8FBF93}" type="datetimeFigureOut">
              <a:rPr lang="nl-NL" smtClean="0"/>
              <a:t>10-5-2014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B47D-9989-4EED-98A7-C5B98EE5230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7867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7BD82-0846-4E44-93A9-F5FDFA8FBF93}" type="datetimeFigureOut">
              <a:rPr lang="nl-NL" smtClean="0"/>
              <a:t>10-5-2014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B47D-9989-4EED-98A7-C5B98EE5230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1837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7BD82-0846-4E44-93A9-F5FDFA8FBF93}" type="datetimeFigureOut">
              <a:rPr lang="nl-NL" smtClean="0"/>
              <a:t>10-5-2014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B47D-9989-4EED-98A7-C5B98EE5230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7106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7BD82-0846-4E44-93A9-F5FDFA8FBF93}" type="datetimeFigureOut">
              <a:rPr lang="nl-NL" smtClean="0"/>
              <a:t>10-5-2014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B47D-9989-4EED-98A7-C5B98EE5230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1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7BD82-0846-4E44-93A9-F5FDFA8FBF93}" type="datetimeFigureOut">
              <a:rPr lang="nl-NL" smtClean="0"/>
              <a:t>10-5-2014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B47D-9989-4EED-98A7-C5B98EE5230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8645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7BD82-0846-4E44-93A9-F5FDFA8FBF93}" type="datetimeFigureOut">
              <a:rPr lang="nl-NL" smtClean="0"/>
              <a:t>10-5-2014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7B47D-9989-4EED-98A7-C5B98EE5230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5307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Titel</a:t>
            </a:r>
            <a:r>
              <a:rPr lang="en-US" dirty="0" smtClean="0"/>
              <a:t> </a:t>
            </a:r>
            <a:r>
              <a:rPr lang="en-US" dirty="0" err="1" smtClean="0"/>
              <a:t>Sprookje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Met </a:t>
            </a:r>
            <a:r>
              <a:rPr lang="en-US" dirty="0" err="1" smtClean="0"/>
              <a:t>afbeelding</a:t>
            </a:r>
            <a:r>
              <a:rPr lang="en-US" dirty="0" smtClean="0"/>
              <a:t> (</a:t>
            </a:r>
            <a:r>
              <a:rPr lang="en-US" dirty="0" err="1" smtClean="0"/>
              <a:t>tekening</a:t>
            </a:r>
            <a:r>
              <a:rPr lang="en-US" dirty="0" smtClean="0"/>
              <a:t> of </a:t>
            </a:r>
            <a:r>
              <a:rPr lang="en-US" dirty="0" err="1" smtClean="0"/>
              <a:t>foto</a:t>
            </a:r>
            <a:r>
              <a:rPr lang="en-US" dirty="0" smtClean="0"/>
              <a:t>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6444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Het </a:t>
            </a:r>
            <a:r>
              <a:rPr lang="en-US" dirty="0" err="1" smtClean="0"/>
              <a:t>sprookje</a:t>
            </a:r>
            <a:r>
              <a:rPr lang="en-US" dirty="0" smtClean="0"/>
              <a:t> </a:t>
            </a:r>
            <a:r>
              <a:rPr lang="en-US" dirty="0" err="1" smtClean="0"/>
              <a:t>speelt</a:t>
            </a:r>
            <a:r>
              <a:rPr lang="en-US" dirty="0" smtClean="0"/>
              <a:t> in het </a:t>
            </a:r>
            <a:r>
              <a:rPr lang="en-US" dirty="0" err="1" smtClean="0"/>
              <a:t>verleden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Er</a:t>
            </a:r>
            <a:r>
              <a:rPr lang="en-US" dirty="0" smtClean="0"/>
              <a:t> was </a:t>
            </a:r>
            <a:r>
              <a:rPr lang="en-US" dirty="0" err="1" smtClean="0"/>
              <a:t>eens</a:t>
            </a:r>
            <a:r>
              <a:rPr lang="en-US" dirty="0" smtClean="0"/>
              <a:t>….</a:t>
            </a:r>
          </a:p>
          <a:p>
            <a:endParaRPr lang="en-US" dirty="0"/>
          </a:p>
          <a:p>
            <a:r>
              <a:rPr lang="en-US" dirty="0" err="1" smtClean="0"/>
              <a:t>Schets</a:t>
            </a:r>
            <a:r>
              <a:rPr lang="en-US" dirty="0" smtClean="0"/>
              <a:t> de </a:t>
            </a:r>
            <a:r>
              <a:rPr lang="en-US" dirty="0" err="1" smtClean="0"/>
              <a:t>wereld</a:t>
            </a:r>
            <a:r>
              <a:rPr lang="en-US" dirty="0" smtClean="0"/>
              <a:t> </a:t>
            </a:r>
            <a:r>
              <a:rPr lang="en-US" dirty="0" err="1" smtClean="0"/>
              <a:t>waarin</a:t>
            </a:r>
            <a:r>
              <a:rPr lang="en-US" dirty="0" smtClean="0"/>
              <a:t> je </a:t>
            </a:r>
            <a:r>
              <a:rPr lang="en-US" dirty="0" err="1" smtClean="0"/>
              <a:t>sprookje</a:t>
            </a:r>
            <a:r>
              <a:rPr lang="en-US" dirty="0" smtClean="0"/>
              <a:t> </a:t>
            </a:r>
            <a:r>
              <a:rPr lang="en-US" dirty="0" err="1" smtClean="0"/>
              <a:t>zich</a:t>
            </a:r>
            <a:r>
              <a:rPr lang="en-US" dirty="0" smtClean="0"/>
              <a:t> </a:t>
            </a:r>
            <a:r>
              <a:rPr lang="en-US" dirty="0" err="1" smtClean="0"/>
              <a:t>afspeelt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dirty="0" err="1" smtClean="0"/>
              <a:t>Dit</a:t>
            </a:r>
            <a:r>
              <a:rPr lang="en-US" dirty="0" smtClean="0"/>
              <a:t> </a:t>
            </a:r>
            <a:r>
              <a:rPr lang="en-US" dirty="0" err="1" smtClean="0"/>
              <a:t>gaat</a:t>
            </a:r>
            <a:r>
              <a:rPr lang="en-US" dirty="0" smtClean="0"/>
              <a:t> </a:t>
            </a:r>
            <a:r>
              <a:rPr lang="en-US" dirty="0" err="1" smtClean="0"/>
              <a:t>dus</a:t>
            </a:r>
            <a:r>
              <a:rPr lang="en-US" dirty="0" smtClean="0"/>
              <a:t> over het </a:t>
            </a:r>
            <a:r>
              <a:rPr lang="en-US" dirty="0" err="1" smtClean="0"/>
              <a:t>omschrijven</a:t>
            </a:r>
            <a:r>
              <a:rPr lang="en-US" dirty="0" smtClean="0"/>
              <a:t> van de </a:t>
            </a:r>
            <a:r>
              <a:rPr lang="en-US" dirty="0" err="1" smtClean="0"/>
              <a:t>wereld</a:t>
            </a:r>
            <a:r>
              <a:rPr lang="en-US" dirty="0" smtClean="0"/>
              <a:t>, </a:t>
            </a:r>
            <a:r>
              <a:rPr lang="en-US" dirty="0" err="1" smtClean="0"/>
              <a:t>stad</a:t>
            </a:r>
            <a:r>
              <a:rPr lang="en-US" dirty="0" smtClean="0"/>
              <a:t>, </a:t>
            </a:r>
            <a:r>
              <a:rPr lang="en-US" dirty="0" err="1" smtClean="0"/>
              <a:t>omgeving</a:t>
            </a:r>
            <a:r>
              <a:rPr lang="en-US" dirty="0" smtClean="0"/>
              <a:t> </a:t>
            </a:r>
            <a:r>
              <a:rPr lang="en-US" dirty="0" err="1" smtClean="0"/>
              <a:t>waar</a:t>
            </a:r>
            <a:r>
              <a:rPr lang="en-US" dirty="0" smtClean="0"/>
              <a:t> je </a:t>
            </a:r>
            <a:r>
              <a:rPr lang="en-US" dirty="0" err="1" smtClean="0"/>
              <a:t>sprookje</a:t>
            </a:r>
            <a:r>
              <a:rPr lang="en-US" dirty="0" smtClean="0"/>
              <a:t> </a:t>
            </a:r>
            <a:r>
              <a:rPr lang="en-US" dirty="0" err="1" smtClean="0"/>
              <a:t>zich</a:t>
            </a:r>
            <a:r>
              <a:rPr lang="en-US" dirty="0" smtClean="0"/>
              <a:t> </a:t>
            </a:r>
            <a:r>
              <a:rPr lang="en-US" dirty="0" err="1" smtClean="0"/>
              <a:t>afspeelt</a:t>
            </a:r>
            <a:r>
              <a:rPr lang="en-US" dirty="0" smtClean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368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Beginsituatie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Er</a:t>
            </a:r>
            <a:r>
              <a:rPr lang="en-US" dirty="0" smtClean="0"/>
              <a:t> was </a:t>
            </a:r>
            <a:r>
              <a:rPr lang="en-US" dirty="0" err="1" smtClean="0"/>
              <a:t>eens</a:t>
            </a:r>
            <a:r>
              <a:rPr lang="en-US" dirty="0" smtClean="0"/>
              <a:t>….</a:t>
            </a:r>
          </a:p>
          <a:p>
            <a:endParaRPr lang="en-US" dirty="0"/>
          </a:p>
          <a:p>
            <a:r>
              <a:rPr lang="en-US" dirty="0" err="1" smtClean="0"/>
              <a:t>Vertel</a:t>
            </a:r>
            <a:r>
              <a:rPr lang="en-US" dirty="0" smtClean="0"/>
              <a:t> </a:t>
            </a:r>
            <a:r>
              <a:rPr lang="en-US" dirty="0" err="1" smtClean="0"/>
              <a:t>iets</a:t>
            </a:r>
            <a:r>
              <a:rPr lang="en-US" dirty="0" smtClean="0"/>
              <a:t> over de </a:t>
            </a:r>
            <a:r>
              <a:rPr lang="en-US" dirty="0" err="1" smtClean="0"/>
              <a:t>situatie</a:t>
            </a:r>
            <a:r>
              <a:rPr lang="en-US" dirty="0" smtClean="0"/>
              <a:t> en de </a:t>
            </a:r>
            <a:r>
              <a:rPr lang="en-US" dirty="0" err="1" smtClean="0"/>
              <a:t>hoofdpersonen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Wie</a:t>
            </a:r>
            <a:r>
              <a:rPr lang="en-US" dirty="0" smtClean="0"/>
              <a:t> is de </a:t>
            </a:r>
            <a:r>
              <a:rPr lang="en-US" dirty="0" err="1" smtClean="0"/>
              <a:t>hoofdrolspeler</a:t>
            </a:r>
            <a:r>
              <a:rPr lang="en-US" dirty="0" smtClean="0"/>
              <a:t> en </a:t>
            </a:r>
            <a:r>
              <a:rPr lang="en-US" dirty="0" err="1" smtClean="0"/>
              <a:t>wat</a:t>
            </a:r>
            <a:r>
              <a:rPr lang="en-US" dirty="0" smtClean="0"/>
              <a:t> </a:t>
            </a:r>
            <a:r>
              <a:rPr lang="en-US" dirty="0" err="1" smtClean="0"/>
              <a:t>doet</a:t>
            </a:r>
            <a:r>
              <a:rPr lang="en-US" dirty="0" smtClean="0"/>
              <a:t> </a:t>
            </a:r>
            <a:r>
              <a:rPr lang="en-US" dirty="0" err="1" smtClean="0"/>
              <a:t>hij</a:t>
            </a:r>
            <a:r>
              <a:rPr lang="en-US" dirty="0" smtClean="0"/>
              <a:t> op het moment </a:t>
            </a:r>
            <a:r>
              <a:rPr lang="en-US" dirty="0" err="1" smtClean="0"/>
              <a:t>wanneer</a:t>
            </a:r>
            <a:r>
              <a:rPr lang="en-US" dirty="0" smtClean="0"/>
              <a:t> je </a:t>
            </a:r>
            <a:r>
              <a:rPr lang="en-US" dirty="0" err="1" smtClean="0"/>
              <a:t>sprookje</a:t>
            </a:r>
            <a:r>
              <a:rPr lang="en-US" dirty="0" smtClean="0"/>
              <a:t> </a:t>
            </a:r>
            <a:r>
              <a:rPr lang="en-US" dirty="0" err="1" smtClean="0"/>
              <a:t>begint</a:t>
            </a:r>
            <a:r>
              <a:rPr lang="en-US" dirty="0" smtClean="0"/>
              <a:t>. Het  ‘</a:t>
            </a:r>
            <a:r>
              <a:rPr lang="en-US" dirty="0" err="1" smtClean="0"/>
              <a:t>gewone</a:t>
            </a:r>
            <a:r>
              <a:rPr lang="en-US" dirty="0" smtClean="0"/>
              <a:t>’ </a:t>
            </a:r>
            <a:r>
              <a:rPr lang="en-US" dirty="0" err="1" smtClean="0"/>
              <a:t>leven</a:t>
            </a:r>
            <a:r>
              <a:rPr lang="en-US" dirty="0" smtClean="0"/>
              <a:t> van de </a:t>
            </a:r>
            <a:r>
              <a:rPr lang="en-US" dirty="0" err="1" smtClean="0"/>
              <a:t>hoofdrolspeler</a:t>
            </a:r>
            <a:r>
              <a:rPr lang="en-US" dirty="0" smtClean="0"/>
              <a:t> of </a:t>
            </a:r>
            <a:r>
              <a:rPr lang="en-US" dirty="0" err="1" smtClean="0"/>
              <a:t>een</a:t>
            </a:r>
            <a:r>
              <a:rPr lang="en-US" dirty="0" smtClean="0"/>
              <a:t> heel </a:t>
            </a:r>
            <a:r>
              <a:rPr lang="en-US" dirty="0" err="1" smtClean="0"/>
              <a:t>klein</a:t>
            </a:r>
            <a:r>
              <a:rPr lang="en-US" dirty="0" smtClean="0"/>
              <a:t> </a:t>
            </a:r>
            <a:r>
              <a:rPr lang="en-US" dirty="0" err="1" smtClean="0"/>
              <a:t>stukje</a:t>
            </a:r>
            <a:r>
              <a:rPr lang="en-US" dirty="0" smtClean="0"/>
              <a:t> </a:t>
            </a:r>
            <a:r>
              <a:rPr lang="en-US" dirty="0" err="1" smtClean="0"/>
              <a:t>daaruit</a:t>
            </a:r>
            <a:r>
              <a:rPr lang="en-US" dirty="0" smtClean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4739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Veranderende</a:t>
            </a:r>
            <a:r>
              <a:rPr lang="en-US" dirty="0" smtClean="0"/>
              <a:t> </a:t>
            </a:r>
            <a:r>
              <a:rPr lang="en-US" dirty="0" err="1" smtClean="0"/>
              <a:t>situatie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komt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probleem</a:t>
            </a:r>
            <a:r>
              <a:rPr lang="en-US" dirty="0" smtClean="0"/>
              <a:t>, </a:t>
            </a:r>
            <a:r>
              <a:rPr lang="en-US" dirty="0" err="1" smtClean="0"/>
              <a:t>uitdaging</a:t>
            </a:r>
            <a:r>
              <a:rPr lang="en-US" dirty="0" smtClean="0"/>
              <a:t>, wens of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onverwachte</a:t>
            </a:r>
            <a:r>
              <a:rPr lang="en-US" dirty="0" smtClean="0"/>
              <a:t> </a:t>
            </a:r>
            <a:r>
              <a:rPr lang="en-US" dirty="0" err="1" smtClean="0"/>
              <a:t>gebeurtenis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Er</a:t>
            </a:r>
            <a:r>
              <a:rPr lang="en-US" dirty="0" smtClean="0"/>
              <a:t> ‘</a:t>
            </a:r>
            <a:r>
              <a:rPr lang="en-US" dirty="0" err="1" smtClean="0"/>
              <a:t>overkomt</a:t>
            </a:r>
            <a:r>
              <a:rPr lang="en-US" dirty="0" smtClean="0"/>
              <a:t>’ de </a:t>
            </a:r>
            <a:r>
              <a:rPr lang="en-US" dirty="0" err="1" smtClean="0"/>
              <a:t>hoofdrolspeler</a:t>
            </a:r>
            <a:r>
              <a:rPr lang="en-US" dirty="0" smtClean="0"/>
              <a:t> </a:t>
            </a:r>
            <a:r>
              <a:rPr lang="en-US" dirty="0" err="1" smtClean="0"/>
              <a:t>iets</a:t>
            </a:r>
            <a:r>
              <a:rPr lang="en-US" dirty="0" smtClean="0"/>
              <a:t>????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9631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Slechte</a:t>
            </a:r>
            <a:r>
              <a:rPr lang="en-US" dirty="0" smtClean="0"/>
              <a:t> </a:t>
            </a:r>
            <a:r>
              <a:rPr lang="en-US" dirty="0" err="1" smtClean="0"/>
              <a:t>krachten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Iets</a:t>
            </a:r>
            <a:r>
              <a:rPr lang="en-US" dirty="0" smtClean="0"/>
              <a:t> of </a:t>
            </a:r>
            <a:r>
              <a:rPr lang="en-US" dirty="0" err="1" smtClean="0"/>
              <a:t>iemand</a:t>
            </a:r>
            <a:r>
              <a:rPr lang="en-US" dirty="0" smtClean="0"/>
              <a:t> </a:t>
            </a:r>
            <a:r>
              <a:rPr lang="en-US" dirty="0" err="1" smtClean="0"/>
              <a:t>probeert</a:t>
            </a:r>
            <a:r>
              <a:rPr lang="en-US" dirty="0" smtClean="0"/>
              <a:t> de held of </a:t>
            </a:r>
            <a:r>
              <a:rPr lang="en-US" dirty="0" err="1" smtClean="0"/>
              <a:t>heldin</a:t>
            </a:r>
            <a:r>
              <a:rPr lang="en-US" dirty="0" smtClean="0"/>
              <a:t> </a:t>
            </a:r>
            <a:r>
              <a:rPr lang="en-US" dirty="0" err="1" smtClean="0"/>
              <a:t>tegen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werken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Wie</a:t>
            </a:r>
            <a:r>
              <a:rPr lang="en-US" dirty="0" smtClean="0"/>
              <a:t> of </a:t>
            </a:r>
            <a:r>
              <a:rPr lang="en-US" dirty="0" err="1" smtClean="0"/>
              <a:t>wat</a:t>
            </a:r>
            <a:r>
              <a:rPr lang="en-US" dirty="0" smtClean="0"/>
              <a:t> is </a:t>
            </a:r>
            <a:r>
              <a:rPr lang="en-US" dirty="0" err="1" smtClean="0"/>
              <a:t>dit</a:t>
            </a:r>
            <a:r>
              <a:rPr lang="en-US" dirty="0" smtClean="0"/>
              <a:t>, </a:t>
            </a:r>
            <a:r>
              <a:rPr lang="en-US" dirty="0" err="1" smtClean="0"/>
              <a:t>omschrijf</a:t>
            </a:r>
            <a:r>
              <a:rPr lang="en-US" dirty="0" smtClean="0"/>
              <a:t> </a:t>
            </a:r>
            <a:r>
              <a:rPr lang="en-US" dirty="0" err="1" smtClean="0"/>
              <a:t>dit</a:t>
            </a:r>
            <a:r>
              <a:rPr lang="en-US" dirty="0" smtClean="0"/>
              <a:t> en </a:t>
            </a:r>
            <a:r>
              <a:rPr lang="en-US" dirty="0" err="1" smtClean="0"/>
              <a:t>wat</a:t>
            </a:r>
            <a:r>
              <a:rPr lang="en-US" dirty="0" smtClean="0"/>
              <a:t> het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gevolgen</a:t>
            </a:r>
            <a:r>
              <a:rPr lang="en-US" dirty="0" smtClean="0"/>
              <a:t> </a:t>
            </a:r>
            <a:r>
              <a:rPr lang="en-US" dirty="0" err="1" smtClean="0"/>
              <a:t>heeft</a:t>
            </a:r>
            <a:r>
              <a:rPr lang="en-US" dirty="0" smtClean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1489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Goede</a:t>
            </a:r>
            <a:r>
              <a:rPr lang="en-US" dirty="0" smtClean="0"/>
              <a:t> </a:t>
            </a:r>
            <a:r>
              <a:rPr lang="en-US" dirty="0" err="1" smtClean="0"/>
              <a:t>krachten</a:t>
            </a:r>
            <a:r>
              <a:rPr lang="en-US" dirty="0" smtClean="0"/>
              <a:t> </a:t>
            </a:r>
            <a:r>
              <a:rPr lang="en-US" dirty="0" err="1" smtClean="0"/>
              <a:t>schieten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hulp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Gelukkig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goede</a:t>
            </a:r>
            <a:r>
              <a:rPr lang="en-US" dirty="0" smtClean="0"/>
              <a:t> </a:t>
            </a:r>
            <a:r>
              <a:rPr lang="en-US" dirty="0" err="1" smtClean="0"/>
              <a:t>krachten</a:t>
            </a:r>
            <a:r>
              <a:rPr lang="en-US" dirty="0" smtClean="0"/>
              <a:t> die </a:t>
            </a:r>
            <a:r>
              <a:rPr lang="en-US" dirty="0" err="1" smtClean="0"/>
              <a:t>kunnen</a:t>
            </a:r>
            <a:r>
              <a:rPr lang="en-US" dirty="0" smtClean="0"/>
              <a:t> </a:t>
            </a:r>
            <a:r>
              <a:rPr lang="en-US" dirty="0" err="1" smtClean="0"/>
              <a:t>helpen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Omschrijven</a:t>
            </a:r>
            <a:r>
              <a:rPr lang="en-US" dirty="0" smtClean="0"/>
              <a:t> en </a:t>
            </a:r>
            <a:r>
              <a:rPr lang="en-US" dirty="0" err="1" smtClean="0"/>
              <a:t>vertellen</a:t>
            </a:r>
            <a:r>
              <a:rPr lang="en-US" dirty="0" smtClean="0"/>
              <a:t> </a:t>
            </a:r>
            <a:r>
              <a:rPr lang="en-US" dirty="0" err="1" smtClean="0"/>
              <a:t>wat</a:t>
            </a:r>
            <a:r>
              <a:rPr lang="en-US" dirty="0" smtClean="0"/>
              <a:t> </a:t>
            </a:r>
            <a:r>
              <a:rPr lang="en-US" dirty="0" err="1" smtClean="0"/>
              <a:t>ze</a:t>
            </a:r>
            <a:r>
              <a:rPr lang="en-US" dirty="0" smtClean="0"/>
              <a:t> </a:t>
            </a:r>
            <a:r>
              <a:rPr lang="en-US" dirty="0" err="1" smtClean="0"/>
              <a:t>doen</a:t>
            </a:r>
            <a:r>
              <a:rPr lang="en-US" dirty="0" smtClean="0"/>
              <a:t> </a:t>
            </a:r>
            <a:r>
              <a:rPr lang="en-US" dirty="0" err="1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helpen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0985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 held </a:t>
            </a:r>
            <a:r>
              <a:rPr lang="en-US" dirty="0" err="1" smtClean="0"/>
              <a:t>leert</a:t>
            </a:r>
            <a:r>
              <a:rPr lang="en-US" dirty="0" smtClean="0"/>
              <a:t> en </a:t>
            </a:r>
            <a:r>
              <a:rPr lang="en-US" dirty="0" err="1" smtClean="0"/>
              <a:t>wordt</a:t>
            </a:r>
            <a:r>
              <a:rPr lang="en-US" dirty="0" smtClean="0"/>
              <a:t> </a:t>
            </a:r>
            <a:r>
              <a:rPr lang="en-US" dirty="0" err="1" smtClean="0"/>
              <a:t>gelukkig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 </a:t>
            </a:r>
            <a:r>
              <a:rPr lang="en-US" dirty="0" err="1" smtClean="0"/>
              <a:t>behulp</a:t>
            </a:r>
            <a:r>
              <a:rPr lang="en-US" dirty="0" smtClean="0"/>
              <a:t> van </a:t>
            </a:r>
            <a:r>
              <a:rPr lang="en-US" dirty="0" err="1" smtClean="0"/>
              <a:t>goede</a:t>
            </a:r>
            <a:r>
              <a:rPr lang="en-US" dirty="0" smtClean="0"/>
              <a:t> </a:t>
            </a:r>
            <a:r>
              <a:rPr lang="en-US" dirty="0" err="1" smtClean="0"/>
              <a:t>krachten</a:t>
            </a:r>
            <a:r>
              <a:rPr lang="en-US" dirty="0" smtClean="0"/>
              <a:t> </a:t>
            </a:r>
            <a:r>
              <a:rPr lang="en-US" dirty="0" err="1" smtClean="0"/>
              <a:t>overwint</a:t>
            </a:r>
            <a:r>
              <a:rPr lang="en-US" dirty="0" smtClean="0"/>
              <a:t> de held.</a:t>
            </a:r>
          </a:p>
          <a:p>
            <a:r>
              <a:rPr lang="en-US" dirty="0" smtClean="0"/>
              <a:t>De held </a:t>
            </a:r>
            <a:r>
              <a:rPr lang="en-US" dirty="0" err="1" smtClean="0"/>
              <a:t>heeft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</a:t>
            </a:r>
            <a:r>
              <a:rPr lang="en-US" dirty="0" err="1" smtClean="0"/>
              <a:t>lesje</a:t>
            </a:r>
            <a:r>
              <a:rPr lang="en-US" dirty="0" smtClean="0"/>
              <a:t> </a:t>
            </a:r>
            <a:r>
              <a:rPr lang="en-US" dirty="0" err="1" smtClean="0"/>
              <a:t>geleerd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Omschrijf</a:t>
            </a:r>
            <a:r>
              <a:rPr lang="en-US" dirty="0" smtClean="0"/>
              <a:t> hoe </a:t>
            </a:r>
            <a:r>
              <a:rPr lang="en-US" dirty="0" err="1" smtClean="0"/>
              <a:t>dit</a:t>
            </a:r>
            <a:r>
              <a:rPr lang="en-US" dirty="0" smtClean="0"/>
              <a:t> </a:t>
            </a:r>
            <a:r>
              <a:rPr lang="en-US" dirty="0" err="1" smtClean="0"/>
              <a:t>allemaal</a:t>
            </a:r>
            <a:r>
              <a:rPr lang="en-US" dirty="0" smtClean="0"/>
              <a:t> in </a:t>
            </a:r>
            <a:r>
              <a:rPr lang="en-US" dirty="0" err="1" smtClean="0"/>
              <a:t>zijn</a:t>
            </a:r>
            <a:r>
              <a:rPr lang="en-US" dirty="0" smtClean="0"/>
              <a:t> </a:t>
            </a:r>
            <a:r>
              <a:rPr lang="en-US" dirty="0" err="1" smtClean="0"/>
              <a:t>werk</a:t>
            </a:r>
            <a:r>
              <a:rPr lang="en-US" dirty="0" smtClean="0"/>
              <a:t> </a:t>
            </a:r>
            <a:r>
              <a:rPr lang="en-US" dirty="0" err="1" smtClean="0"/>
              <a:t>gaat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err="1" smtClean="0"/>
              <a:t>Blijf</a:t>
            </a:r>
            <a:r>
              <a:rPr lang="en-US" dirty="0" smtClean="0"/>
              <a:t> </a:t>
            </a:r>
            <a:r>
              <a:rPr lang="en-US" dirty="0" err="1" smtClean="0"/>
              <a:t>verhalen</a:t>
            </a:r>
            <a:r>
              <a:rPr lang="en-US" dirty="0" smtClean="0"/>
              <a:t> </a:t>
            </a:r>
            <a:r>
              <a:rPr lang="en-US" dirty="0" err="1" smtClean="0"/>
              <a:t>vertellen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9163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 held </a:t>
            </a:r>
            <a:r>
              <a:rPr lang="en-US" dirty="0" err="1" smtClean="0"/>
              <a:t>wordt</a:t>
            </a:r>
            <a:r>
              <a:rPr lang="en-US" dirty="0" smtClean="0"/>
              <a:t> </a:t>
            </a:r>
            <a:r>
              <a:rPr lang="en-US" dirty="0" err="1" smtClean="0"/>
              <a:t>beloond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 </a:t>
            </a:r>
            <a:r>
              <a:rPr lang="en-US" dirty="0" err="1" smtClean="0"/>
              <a:t>beloning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wijsheid</a:t>
            </a:r>
            <a:r>
              <a:rPr lang="en-US" dirty="0" smtClean="0"/>
              <a:t>, </a:t>
            </a:r>
            <a:r>
              <a:rPr lang="en-US" dirty="0" err="1" smtClean="0"/>
              <a:t>rijkdom</a:t>
            </a:r>
            <a:r>
              <a:rPr lang="en-US" dirty="0" smtClean="0"/>
              <a:t> of </a:t>
            </a:r>
            <a:r>
              <a:rPr lang="en-US" dirty="0" err="1" smtClean="0"/>
              <a:t>macht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. Of </a:t>
            </a:r>
            <a:r>
              <a:rPr lang="en-US" dirty="0" err="1" smtClean="0"/>
              <a:t>alledrie</a:t>
            </a:r>
            <a:r>
              <a:rPr lang="en-US" dirty="0" smtClean="0"/>
              <a:t> </a:t>
            </a:r>
            <a:r>
              <a:rPr lang="en-US" dirty="0" err="1" smtClean="0"/>
              <a:t>tegelijk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Er</a:t>
            </a:r>
            <a:r>
              <a:rPr lang="en-US" dirty="0" smtClean="0"/>
              <a:t> zit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boodschap</a:t>
            </a:r>
            <a:r>
              <a:rPr lang="en-US" dirty="0" smtClean="0"/>
              <a:t> </a:t>
            </a:r>
            <a:r>
              <a:rPr lang="en-US" dirty="0" err="1" smtClean="0"/>
              <a:t>achter</a:t>
            </a:r>
            <a:r>
              <a:rPr lang="en-US" dirty="0" smtClean="0"/>
              <a:t>, het </a:t>
            </a:r>
            <a:r>
              <a:rPr lang="en-US" dirty="0" err="1" smtClean="0"/>
              <a:t>goede</a:t>
            </a:r>
            <a:r>
              <a:rPr lang="en-US" dirty="0" smtClean="0"/>
              <a:t> </a:t>
            </a:r>
            <a:r>
              <a:rPr lang="en-US" dirty="0" err="1" smtClean="0"/>
              <a:t>wint</a:t>
            </a:r>
            <a:r>
              <a:rPr lang="en-US" dirty="0" smtClean="0"/>
              <a:t> van het </a:t>
            </a:r>
            <a:r>
              <a:rPr lang="en-US" dirty="0" err="1" smtClean="0"/>
              <a:t>kwade</a:t>
            </a:r>
            <a:r>
              <a:rPr lang="en-US" dirty="0" smtClean="0"/>
              <a:t>, </a:t>
            </a:r>
            <a:r>
              <a:rPr lang="en-US" dirty="0" err="1" smtClean="0"/>
              <a:t>wat</a:t>
            </a:r>
            <a:r>
              <a:rPr lang="en-US" dirty="0" smtClean="0"/>
              <a:t> </a:t>
            </a:r>
            <a:r>
              <a:rPr lang="en-US" dirty="0" err="1" smtClean="0"/>
              <a:t>wint</a:t>
            </a:r>
            <a:r>
              <a:rPr lang="en-US" dirty="0" smtClean="0"/>
              <a:t> de </a:t>
            </a:r>
            <a:r>
              <a:rPr lang="en-US" dirty="0" err="1" smtClean="0"/>
              <a:t>goede</a:t>
            </a:r>
            <a:r>
              <a:rPr lang="en-US" dirty="0" smtClean="0"/>
              <a:t> </a:t>
            </a:r>
            <a:r>
              <a:rPr lang="en-US" dirty="0" err="1" smtClean="0"/>
              <a:t>hoofdpersoon</a:t>
            </a:r>
            <a:r>
              <a:rPr lang="en-US" dirty="0" smtClean="0"/>
              <a:t>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9651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Naam</a:t>
            </a:r>
            <a:r>
              <a:rPr lang="en-US" dirty="0" smtClean="0"/>
              <a:t> </a:t>
            </a:r>
            <a:r>
              <a:rPr lang="en-US" dirty="0" err="1" smtClean="0"/>
              <a:t>schrijvers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Maak</a:t>
            </a:r>
            <a:r>
              <a:rPr lang="en-US" dirty="0" smtClean="0"/>
              <a:t> </a:t>
            </a:r>
            <a:r>
              <a:rPr lang="en-US" dirty="0" err="1" smtClean="0"/>
              <a:t>hier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mooie</a:t>
            </a:r>
            <a:r>
              <a:rPr lang="en-US" dirty="0" smtClean="0"/>
              <a:t> </a:t>
            </a:r>
            <a:r>
              <a:rPr lang="en-US" dirty="0" err="1" smtClean="0"/>
              <a:t>dia</a:t>
            </a:r>
            <a:r>
              <a:rPr lang="en-US" dirty="0" smtClean="0"/>
              <a:t> over </a:t>
            </a:r>
            <a:r>
              <a:rPr lang="en-US" dirty="0" err="1" smtClean="0"/>
              <a:t>jezelf</a:t>
            </a:r>
            <a:r>
              <a:rPr lang="en-US" dirty="0" smtClean="0"/>
              <a:t> en </a:t>
            </a:r>
            <a:r>
              <a:rPr lang="en-US" dirty="0" err="1" smtClean="0"/>
              <a:t>uitleg</a:t>
            </a:r>
            <a:r>
              <a:rPr lang="en-US" dirty="0" smtClean="0"/>
              <a:t> van je </a:t>
            </a:r>
            <a:r>
              <a:rPr lang="en-US" dirty="0" err="1" smtClean="0"/>
              <a:t>sprookje</a:t>
            </a:r>
            <a:endParaRPr lang="en-US" dirty="0" smtClean="0"/>
          </a:p>
          <a:p>
            <a:r>
              <a:rPr lang="en-US" dirty="0" err="1" smtClean="0"/>
              <a:t>Illustreren</a:t>
            </a:r>
            <a:r>
              <a:rPr lang="en-US" dirty="0" smtClean="0"/>
              <a:t> met </a:t>
            </a:r>
            <a:r>
              <a:rPr lang="en-US" dirty="0" err="1" smtClean="0"/>
              <a:t>foto</a:t>
            </a:r>
            <a:r>
              <a:rPr lang="en-US" dirty="0" smtClean="0"/>
              <a:t> of </a:t>
            </a:r>
            <a:r>
              <a:rPr lang="en-US" dirty="0" err="1" smtClean="0"/>
              <a:t>tekening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0121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254</Words>
  <Application>Microsoft Office PowerPoint</Application>
  <PresentationFormat>Diavoorstelling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Kantoorthema</vt:lpstr>
      <vt:lpstr>Titel Sprookje</vt:lpstr>
      <vt:lpstr>Het sprookje speelt in het verleden</vt:lpstr>
      <vt:lpstr>Beginsituatie</vt:lpstr>
      <vt:lpstr>Veranderende situatie</vt:lpstr>
      <vt:lpstr>Slechte krachten</vt:lpstr>
      <vt:lpstr>Goede krachten schieten te hulp</vt:lpstr>
      <vt:lpstr>De held leert en wordt gelukkig</vt:lpstr>
      <vt:lpstr>De held wordt beloond</vt:lpstr>
      <vt:lpstr>Naam schrijvers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Sprookje titel</dc:title>
  <dc:creator>Martine</dc:creator>
  <cp:lastModifiedBy>Docent</cp:lastModifiedBy>
  <cp:revision>4</cp:revision>
  <dcterms:created xsi:type="dcterms:W3CDTF">2011-04-14T11:33:11Z</dcterms:created>
  <dcterms:modified xsi:type="dcterms:W3CDTF">2014-05-10T20:37:31Z</dcterms:modified>
</cp:coreProperties>
</file>